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134806519" r:id="rId2"/>
    <p:sldId id="2134806523" r:id="rId3"/>
    <p:sldId id="2134806520" r:id="rId4"/>
    <p:sldId id="2134806522" r:id="rId5"/>
    <p:sldId id="2134806521" r:id="rId6"/>
    <p:sldId id="2134806532" r:id="rId7"/>
    <p:sldId id="2134806528" r:id="rId8"/>
    <p:sldId id="21348065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820"/>
    <a:srgbClr val="EAC71D"/>
    <a:srgbClr val="B81E2D"/>
    <a:srgbClr val="424242"/>
    <a:srgbClr val="ECECEC"/>
    <a:srgbClr val="000048"/>
    <a:srgbClr val="777777"/>
    <a:srgbClr val="E9C71D"/>
    <a:srgbClr val="2E318E"/>
    <a:srgbClr val="85A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>
        <p:guide orient="horz" pos="1584"/>
        <p:guide orient="horz" pos="3480"/>
        <p:guide orient="horz" pos="1968"/>
        <p:guide pos="3840"/>
      </p:guideLst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10016"/>
            <a:ext cx="11131783" cy="82067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335346"/>
            <a:ext cx="1373033" cy="2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8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715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1999680"/>
            <a:ext cx="11131783" cy="1641347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01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1"/>
            <a:ext cx="11222736" cy="44153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2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  <p:sldLayoutId id="2147483819" r:id="rId30"/>
    <p:sldLayoutId id="2147483820" r:id="rId31"/>
    <p:sldLayoutId id="2147483821" r:id="rId32"/>
    <p:sldLayoutId id="2147483822" r:id="rId33"/>
    <p:sldLayoutId id="2147483823" r:id="rId3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rajjv/True-Sourc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14A73-C123-D3A1-1BD8-D16F32A6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2D012-85A1-502A-644E-BC7BF58A3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24" y="1203130"/>
            <a:ext cx="4860325" cy="1828469"/>
          </a:xfrm>
        </p:spPr>
        <p:txBody>
          <a:bodyPr/>
          <a:lstStyle/>
          <a:p>
            <a:r>
              <a:rPr lang="en-US" sz="2000" dirty="0"/>
              <a:t>Problem statement :</a:t>
            </a:r>
            <a:r>
              <a:rPr lang="en-IN" sz="20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sz="2000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Plagiarism checker</a:t>
            </a:r>
            <a:endParaRPr lang="en-IN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286A9D-7418-CD4C-E001-5C2655702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124" y="4072722"/>
            <a:ext cx="4014215" cy="457200"/>
          </a:xfrm>
        </p:spPr>
        <p:txBody>
          <a:bodyPr/>
          <a:lstStyle/>
          <a:p>
            <a:r>
              <a:rPr lang="en-US" b="1" dirty="0"/>
              <a:t>Team Name : Code-Geass</a:t>
            </a:r>
            <a:endParaRPr lang="en-IN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3D3C-0D9B-4647-24BA-240CD8D72E3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94161" y="4529922"/>
            <a:ext cx="4013178" cy="365125"/>
          </a:xfrm>
        </p:spPr>
        <p:txBody>
          <a:bodyPr/>
          <a:lstStyle/>
          <a:p>
            <a:r>
              <a:rPr lang="en-US" sz="1800" b="1" dirty="0"/>
              <a:t>Team No : </a:t>
            </a:r>
            <a:br>
              <a:rPr lang="en-US" sz="1800" b="1" dirty="0"/>
            </a:br>
            <a:r>
              <a:rPr lang="en-US" sz="1800" b="1" dirty="0"/>
              <a:t>College Name : </a:t>
            </a:r>
            <a:r>
              <a:rPr lang="en-US" sz="1800" b="1" dirty="0" err="1"/>
              <a:t>Panimalar</a:t>
            </a:r>
            <a:r>
              <a:rPr lang="en-US" sz="1800" b="1" dirty="0"/>
              <a:t> Engineering College</a:t>
            </a:r>
            <a:br>
              <a:rPr lang="en-US" sz="1800" b="1" dirty="0"/>
            </a:b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75795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416E6-FD20-2C91-908B-2C92D0D7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935B5-D594-CD63-5943-D0A4443B8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296" y="4235026"/>
            <a:ext cx="6053322" cy="1332654"/>
          </a:xfrm>
        </p:spPr>
        <p:txBody>
          <a:bodyPr/>
          <a:lstStyle/>
          <a:p>
            <a:r>
              <a:rPr lang="en-US" b="1" dirty="0"/>
              <a:t>Team details</a:t>
            </a:r>
          </a:p>
          <a:p>
            <a:r>
              <a:rPr lang="en-US" dirty="0"/>
              <a:t>Team Name – Code-Geass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Team No -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College Name - </a:t>
            </a:r>
            <a:r>
              <a:rPr lang="en-US" dirty="0" err="1"/>
              <a:t>Panimalar</a:t>
            </a:r>
            <a:r>
              <a:rPr lang="en-US" dirty="0"/>
              <a:t> Engineering College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C2F79-98B1-094C-C44C-CCB899A7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72713"/>
              </p:ext>
            </p:extLst>
          </p:nvPr>
        </p:nvGraphicFramePr>
        <p:xfrm>
          <a:off x="633247" y="59266"/>
          <a:ext cx="8398476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887">
                  <a:extLst>
                    <a:ext uri="{9D8B030D-6E8A-4147-A177-3AD203B41FA5}">
                      <a16:colId xmlns:a16="http://schemas.microsoft.com/office/drawing/2014/main" val="1548032804"/>
                    </a:ext>
                  </a:extLst>
                </a:gridCol>
                <a:gridCol w="2944844">
                  <a:extLst>
                    <a:ext uri="{9D8B030D-6E8A-4147-A177-3AD203B41FA5}">
                      <a16:colId xmlns:a16="http://schemas.microsoft.com/office/drawing/2014/main" val="1213948886"/>
                    </a:ext>
                  </a:extLst>
                </a:gridCol>
                <a:gridCol w="1366556">
                  <a:extLst>
                    <a:ext uri="{9D8B030D-6E8A-4147-A177-3AD203B41FA5}">
                      <a16:colId xmlns:a16="http://schemas.microsoft.com/office/drawing/2014/main" val="3417778946"/>
                    </a:ext>
                  </a:extLst>
                </a:gridCol>
                <a:gridCol w="2401189">
                  <a:extLst>
                    <a:ext uri="{9D8B030D-6E8A-4147-A177-3AD203B41FA5}">
                      <a16:colId xmlns:a16="http://schemas.microsoft.com/office/drawing/2014/main" val="341311939"/>
                    </a:ext>
                  </a:extLst>
                </a:gridCol>
              </a:tblGrid>
              <a:tr h="1004567">
                <a:tc>
                  <a:txBody>
                    <a:bodyPr/>
                    <a:lstStyle/>
                    <a:p>
                      <a:r>
                        <a:rPr lang="en-US" dirty="0"/>
                        <a:t>Team members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faculty mentors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 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14422"/>
                  </a:ext>
                </a:extLst>
              </a:tr>
              <a:tr h="437888">
                <a:tc>
                  <a:txBody>
                    <a:bodyPr/>
                    <a:lstStyle/>
                    <a:p>
                      <a:r>
                        <a:rPr lang="en-US" sz="1400" dirty="0"/>
                        <a:t>Neeraj J V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jvneeraj10000@gmail.com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Dr.</a:t>
                      </a:r>
                      <a:r>
                        <a:rPr lang="en-IN" sz="1400" dirty="0"/>
                        <a:t> S. </a:t>
                      </a:r>
                      <a:r>
                        <a:rPr lang="en-IN" sz="1400" dirty="0" err="1"/>
                        <a:t>Hemamalini</a:t>
                      </a:r>
                      <a:r>
                        <a:rPr lang="en-IN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s.hemamalini.pec@gmail.com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810996"/>
                  </a:ext>
                </a:extLst>
              </a:tr>
              <a:tr h="6697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Padmesh</a:t>
                      </a:r>
                      <a:r>
                        <a:rPr lang="en-US" sz="1400" dirty="0"/>
                        <a:t> J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padmeshjothi70@gmail.com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Dr.</a:t>
                      </a:r>
                      <a:r>
                        <a:rPr lang="en-IN" sz="1400" dirty="0"/>
                        <a:t> S. </a:t>
                      </a:r>
                      <a:r>
                        <a:rPr lang="en-IN" sz="1400" dirty="0" err="1"/>
                        <a:t>Hemamalini</a:t>
                      </a:r>
                      <a:r>
                        <a:rPr lang="en-IN" sz="1400" dirty="0"/>
                        <a:t>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s.hemamalini.pec@gmail.com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2736"/>
                  </a:ext>
                </a:extLst>
              </a:tr>
              <a:tr h="669712">
                <a:tc>
                  <a:txBody>
                    <a:bodyPr/>
                    <a:lstStyle/>
                    <a:p>
                      <a:r>
                        <a:rPr lang="en-US" sz="1400" dirty="0"/>
                        <a:t>G. Naren Shailesh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narenshailesh913@gmail.com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Dr.</a:t>
                      </a:r>
                      <a:r>
                        <a:rPr lang="en-IN" sz="1400" dirty="0"/>
                        <a:t> S. </a:t>
                      </a:r>
                      <a:r>
                        <a:rPr lang="en-IN" sz="1400" dirty="0" err="1"/>
                        <a:t>Hemamalini</a:t>
                      </a:r>
                      <a:r>
                        <a:rPr lang="en-IN" sz="1400" dirty="0"/>
                        <a:t>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s.hemamalini.pec@gmail.com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67673"/>
                  </a:ext>
                </a:extLst>
              </a:tr>
              <a:tr h="437888">
                <a:tc>
                  <a:txBody>
                    <a:bodyPr/>
                    <a:lstStyle/>
                    <a:p>
                      <a:r>
                        <a:rPr lang="en-US" sz="1400" dirty="0"/>
                        <a:t>A. Santhosh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santhoshtheking123321@gmail.com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Dr.</a:t>
                      </a:r>
                      <a:r>
                        <a:rPr lang="en-IN" sz="1400" dirty="0"/>
                        <a:t> S. </a:t>
                      </a:r>
                      <a:r>
                        <a:rPr lang="en-IN" sz="1400" dirty="0" err="1"/>
                        <a:t>Hemamalini</a:t>
                      </a:r>
                      <a:r>
                        <a:rPr lang="en-IN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s.hemamalini.pec@gmail.com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33145"/>
                  </a:ext>
                </a:extLst>
              </a:tr>
              <a:tr h="3090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50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9C3DA6F-A04D-C7C9-28EF-A394F5A7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0338"/>
            <a:ext cx="9031723" cy="4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5B17D-AEF6-6139-FAA9-85576FBC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3314B-2A13-8C8C-5047-A56F1DAD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584" y="-312684"/>
            <a:ext cx="8169317" cy="1579267"/>
          </a:xfrm>
        </p:spPr>
        <p:txBody>
          <a:bodyPr/>
          <a:lstStyle/>
          <a:p>
            <a:r>
              <a:rPr lang="en-IN" dirty="0"/>
              <a:t>PROBLEM STATEMENT DETAILING 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2308C-6CB0-B26E-9B21-F6FB71E04F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6789" y="3343742"/>
            <a:ext cx="5747657" cy="3778291"/>
          </a:xfrm>
        </p:spPr>
        <p:txBody>
          <a:bodyPr/>
          <a:lstStyle/>
          <a:p>
            <a:r>
              <a:rPr lang="en-IN" sz="1800" b="1" dirty="0"/>
              <a:t>Outcome Measures :</a:t>
            </a:r>
          </a:p>
          <a:p>
            <a:r>
              <a:rPr lang="en-IN" sz="1400" dirty="0"/>
              <a:t>1. </a:t>
            </a:r>
            <a:r>
              <a:rPr lang="en-IN" sz="1800" dirty="0"/>
              <a:t>Plagiarism Percentage: Shows copied content.</a:t>
            </a:r>
          </a:p>
          <a:p>
            <a:r>
              <a:rPr lang="en-IN" sz="1800" dirty="0"/>
              <a:t>2. Highlighting: Marks plagiarized sections.</a:t>
            </a:r>
          </a:p>
          <a:p>
            <a:r>
              <a:rPr lang="en-IN" sz="1800" dirty="0"/>
              <a:t>3. AI Alerts: Flags AI-generated text.</a:t>
            </a:r>
          </a:p>
          <a:p>
            <a:r>
              <a:rPr lang="en-IN" sz="1800" dirty="0"/>
              <a:t>4. Quick Results: Fast and accurate plagiarism reports</a:t>
            </a:r>
            <a:r>
              <a:rPr lang="en-IN" sz="2000" dirty="0"/>
              <a:t>.</a:t>
            </a:r>
          </a:p>
          <a:p>
            <a:endParaRPr lang="en-IN" sz="1400" dirty="0"/>
          </a:p>
          <a:p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2F52E-A7EB-21F4-FC4B-5A9A64BC654D}"/>
              </a:ext>
            </a:extLst>
          </p:cNvPr>
          <p:cNvSpPr txBox="1"/>
          <p:nvPr/>
        </p:nvSpPr>
        <p:spPr>
          <a:xfrm>
            <a:off x="6094446" y="3283093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Tasks &amp; Challenges :</a:t>
            </a:r>
            <a:endParaRPr lang="en-IN" sz="1800" dirty="0"/>
          </a:p>
          <a:p>
            <a:r>
              <a:rPr lang="en-IN" sz="1800" dirty="0"/>
              <a:t>1. Text Similarity : Compare assignments with online sources and databases.</a:t>
            </a:r>
          </a:p>
          <a:p>
            <a:r>
              <a:rPr lang="en-IN" sz="1800" dirty="0"/>
              <a:t>    Challenge : Handle paraphrasing and large data.</a:t>
            </a:r>
          </a:p>
          <a:p>
            <a:r>
              <a:rPr lang="en-IN" sz="1800" dirty="0"/>
              <a:t>2. AI Text Detection: Spot AI-generated content.</a:t>
            </a:r>
          </a:p>
          <a:p>
            <a:r>
              <a:rPr lang="en-IN" sz="1800" dirty="0"/>
              <a:t>    Challenge: Detect sophisticated AI patterns.</a:t>
            </a:r>
          </a:p>
          <a:p>
            <a:r>
              <a:rPr lang="en-IN" sz="1800" dirty="0"/>
              <a:t>3. Citation Check: Ensure proper referencing.</a:t>
            </a:r>
          </a:p>
          <a:p>
            <a:r>
              <a:rPr lang="en-IN" sz="1800" dirty="0"/>
              <a:t>    Challenge: Manage various citation styles.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EC04A-0757-ABBA-0C8D-02F576BA431F}"/>
              </a:ext>
            </a:extLst>
          </p:cNvPr>
          <p:cNvSpPr txBox="1"/>
          <p:nvPr/>
        </p:nvSpPr>
        <p:spPr>
          <a:xfrm>
            <a:off x="652127" y="1266583"/>
            <a:ext cx="8343900" cy="93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To create a set of tools to help teachers check if the assignments submitted by students are original, not copied, or AI-generated. Also, provide a metric showing the degree of plagiarism and highlight the references.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299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5B17D-AEF6-6139-FAA9-85576FBC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3314B-2A13-8C8C-5047-A56F1DAD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343740"/>
            <a:ext cx="8169317" cy="533648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2308C-6CB0-B26E-9B21-F6FB71E04F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4227" y="1282099"/>
            <a:ext cx="5741773" cy="3439192"/>
          </a:xfrm>
        </p:spPr>
        <p:txBody>
          <a:bodyPr/>
          <a:lstStyle/>
          <a:p>
            <a:r>
              <a:rPr lang="en-IN" sz="1800" b="1" u="sng" dirty="0"/>
              <a:t>Impact on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Plagiarism Percentage</a:t>
            </a:r>
            <a:r>
              <a:rPr lang="en-IN" dirty="0"/>
              <a:t>: Automated calculation improves speed and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Plagiarized Section Highlighting</a:t>
            </a:r>
            <a:r>
              <a:rPr lang="en-IN" dirty="0"/>
              <a:t>: Quickly identifies and highlights problem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AI-Generated Alerts</a:t>
            </a:r>
            <a:r>
              <a:rPr lang="en-IN" dirty="0"/>
              <a:t>: Detects AI-written content, maintaining academic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Quick Report Generation</a:t>
            </a:r>
            <a:r>
              <a:rPr lang="en-IN" dirty="0"/>
              <a:t>: Saves teachers time with fast, comprehensive reports.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1800" b="1" u="sng" dirty="0"/>
              <a:t>Technology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Backend</a:t>
            </a:r>
            <a:r>
              <a:rPr lang="en-IN" dirty="0"/>
              <a:t>: Python, Flask, </a:t>
            </a:r>
            <a:r>
              <a:rPr lang="en-IN" dirty="0" err="1"/>
              <a:t>SentenceTransformer</a:t>
            </a:r>
            <a:r>
              <a:rPr lang="en-IN" dirty="0"/>
              <a:t>, Hugging Face, </a:t>
            </a:r>
            <a:r>
              <a:rPr lang="en-IN" dirty="0" err="1"/>
              <a:t>PyTorch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Frontend</a:t>
            </a:r>
            <a:r>
              <a:rPr lang="en-IN" dirty="0"/>
              <a:t>: HTML/CSS, 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APIs</a:t>
            </a:r>
            <a:r>
              <a:rPr lang="en-IN" dirty="0"/>
              <a:t>: Google Custom Search API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9104A-BFC0-C2CC-9702-56A48C0A4B90}"/>
              </a:ext>
            </a:extLst>
          </p:cNvPr>
          <p:cNvSpPr txBox="1"/>
          <p:nvPr/>
        </p:nvSpPr>
        <p:spPr>
          <a:xfrm>
            <a:off x="6161903" y="1291802"/>
            <a:ext cx="5750011" cy="36067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u="sng" dirty="0"/>
              <a:t>High-Level Design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Submit assignment</a:t>
            </a:r>
            <a:r>
              <a:rPr lang="en-IN" sz="1200" dirty="0"/>
              <a:t> →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Plagiarism check</a:t>
            </a:r>
            <a:r>
              <a:rPr lang="en-IN" sz="1200" dirty="0"/>
              <a:t> (Google Search API, </a:t>
            </a:r>
            <a:r>
              <a:rPr lang="en-IN" sz="1200" dirty="0" err="1"/>
              <a:t>SentenceTransformer</a:t>
            </a:r>
            <a:r>
              <a:rPr lang="en-IN" sz="1200" dirty="0"/>
              <a:t>) →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AI detection</a:t>
            </a:r>
            <a:r>
              <a:rPr lang="en-IN" sz="1200" dirty="0"/>
              <a:t> (Hugging Face model) →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Generate report</a:t>
            </a:r>
            <a:r>
              <a:rPr lang="en-IN" sz="1200" dirty="0"/>
              <a:t> (plagiarism score, AI flags, matched content) →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b="1" dirty="0"/>
              <a:t>Return results to teacher</a:t>
            </a:r>
            <a:r>
              <a:rPr lang="en-IN" sz="12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IN" sz="1200" dirty="0"/>
          </a:p>
          <a:p>
            <a:pPr>
              <a:lnSpc>
                <a:spcPct val="150000"/>
              </a:lnSpc>
            </a:pPr>
            <a:r>
              <a:rPr lang="en-US" b="1" u="sng" dirty="0"/>
              <a:t>Dependencies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Google Custom Search API</a:t>
            </a:r>
            <a:r>
              <a:rPr lang="en-US" sz="1200" dirty="0"/>
              <a:t>: For plagiarism detection.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Hugging Face Model</a:t>
            </a:r>
            <a:r>
              <a:rPr lang="en-US" sz="1200" dirty="0"/>
              <a:t>: For AI text detection.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endParaRPr lang="en-IN" sz="1200" dirty="0"/>
          </a:p>
          <a:p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1B644-F215-80CE-8C2A-D64173C523B9}"/>
              </a:ext>
            </a:extLst>
          </p:cNvPr>
          <p:cNvSpPr txBox="1"/>
          <p:nvPr/>
        </p:nvSpPr>
        <p:spPr>
          <a:xfrm>
            <a:off x="6030098" y="4440849"/>
            <a:ext cx="6312915" cy="2164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Missed paraphrasing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AI detection false positives/negatives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Reliance on external APIs</a:t>
            </a:r>
            <a:r>
              <a:rPr lang="en-US" sz="1800" dirty="0"/>
              <a:t> for plagiarism checks.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Performance</a:t>
            </a:r>
            <a:r>
              <a:rPr lang="en-US" sz="1800" dirty="0"/>
              <a:t> issues with high traffic.</a:t>
            </a:r>
          </a:p>
        </p:txBody>
      </p:sp>
    </p:spTree>
    <p:extLst>
      <p:ext uri="{BB962C8B-B14F-4D97-AF65-F5344CB8AC3E}">
        <p14:creationId xmlns:p14="http://schemas.microsoft.com/office/powerpoint/2010/main" val="275889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https://github.com/Neerajjv/True-Source</a:t>
            </a:r>
            <a:b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600" b="1" dirty="0">
                <a:solidFill>
                  <a:srgbClr val="00004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Architecture, Source code</a:t>
            </a: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806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233" y="0"/>
            <a:ext cx="7170559" cy="1054443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Architecture Diagram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B0DEA-7EB5-7F9D-D1E6-70D6EBDE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7" y="863042"/>
            <a:ext cx="3790950" cy="53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03" y="164756"/>
            <a:ext cx="6053327" cy="617838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CC0F8-16A8-C59D-E831-6649E43F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8" y="1037121"/>
            <a:ext cx="7066719" cy="39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4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008" y="2071622"/>
            <a:ext cx="6053327" cy="184665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495</Words>
  <Application>Microsoft Office PowerPoint</Application>
  <PresentationFormat>Widescreen</PresentationFormat>
  <Paragraphs>87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</vt:lpstr>
      <vt:lpstr>Roboto</vt:lpstr>
      <vt:lpstr>Office Theme</vt:lpstr>
      <vt:lpstr>Problem statement : Plagiarism checker</vt:lpstr>
      <vt:lpstr>PowerPoint Presentation</vt:lpstr>
      <vt:lpstr>PROBLEM STATEMENT DETAILING  </vt:lpstr>
      <vt:lpstr>SOLUTION</vt:lpstr>
      <vt:lpstr>SOURCE CODE</vt:lpstr>
      <vt:lpstr>Architecture Diagram</vt:lpstr>
      <vt:lpstr>User Interface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&lt;&lt;Idea Title&gt;&gt;</dc:title>
  <dc:subject/>
  <dc:creator>Nath, Reshmi (Cognizant)</dc:creator>
  <cp:keywords/>
  <dc:description/>
  <cp:lastModifiedBy>Neeraj J.V.</cp:lastModifiedBy>
  <cp:revision>36</cp:revision>
  <dcterms:created xsi:type="dcterms:W3CDTF">2022-06-29T03:57:08Z</dcterms:created>
  <dcterms:modified xsi:type="dcterms:W3CDTF">2024-09-12T17:30:54Z</dcterms:modified>
  <cp:category/>
</cp:coreProperties>
</file>